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23"/>
  </p:notesMasterIdLst>
  <p:sldIdLst>
    <p:sldId id="392" r:id="rId4"/>
    <p:sldId id="265" r:id="rId5"/>
    <p:sldId id="357" r:id="rId6"/>
    <p:sldId id="262" r:id="rId7"/>
    <p:sldId id="360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7" r:id="rId17"/>
    <p:sldId id="404" r:id="rId18"/>
    <p:sldId id="405" r:id="rId19"/>
    <p:sldId id="408" r:id="rId20"/>
    <p:sldId id="386" r:id="rId21"/>
    <p:sldId id="388" r:id="rId22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83662" autoAdjust="0"/>
  </p:normalViewPr>
  <p:slideViewPr>
    <p:cSldViewPr snapToGrid="0">
      <p:cViewPr>
        <p:scale>
          <a:sx n="43" d="100"/>
          <a:sy n="43" d="100"/>
        </p:scale>
        <p:origin x="870" y="18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pPr/>
              <a:t>2017/3/5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9999</a:t>
            </a:r>
            <a:endParaRPr kumimoji="1" lang="ja-JP" altLang="en-US" dirty="0" smtClean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9999</a:t>
            </a:r>
            <a:endParaRPr kumimoji="1" lang="ja-JP" altLang="en-US" dirty="0" smtClean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9999</a:t>
            </a:r>
            <a:endParaRPr kumimoji="1" lang="ja-JP" altLang="en-US" dirty="0" smtClean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9999</a:t>
            </a:r>
            <a:endParaRPr kumimoji="1" lang="ja-JP" altLang="en-US" dirty="0" smtClean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9999</a:t>
            </a:r>
            <a:endParaRPr kumimoji="1" lang="ja-JP" altLang="en-US" dirty="0" smtClean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9999</a:t>
            </a:r>
            <a:endParaRPr kumimoji="1" lang="ja-JP" altLang="en-US" dirty="0" smtClean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9999</a:t>
            </a:r>
            <a:endParaRPr kumimoji="1" lang="ja-JP" altLang="en-US" dirty="0" smtClean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9999</a:t>
            </a:r>
            <a:endParaRPr kumimoji="1" lang="ja-JP" altLang="en-US" dirty="0" smtClean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9999</a:t>
            </a:r>
            <a:endParaRPr kumimoji="1" lang="ja-JP" altLang="en-US" dirty="0" smtClean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 smtClean="0"/>
              <a:t>Word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Item 1</a:t>
            </a:r>
          </a:p>
          <a:p>
            <a:pPr lvl="0"/>
            <a:r>
              <a:rPr kumimoji="1" lang="en-US" altLang="ja-JP" dirty="0" smtClean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Item 1</a:t>
            </a:r>
          </a:p>
          <a:p>
            <a:pPr lvl="0"/>
            <a:r>
              <a:rPr kumimoji="1" lang="en-US" altLang="ja-JP" dirty="0" smtClean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Item 1</a:t>
            </a:r>
          </a:p>
          <a:p>
            <a:pPr lvl="0"/>
            <a:r>
              <a:rPr kumimoji="1" lang="en-US" altLang="ja-JP" dirty="0" smtClean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Item 1</a:t>
            </a:r>
          </a:p>
          <a:p>
            <a:pPr lvl="0"/>
            <a:r>
              <a:rPr kumimoji="1" lang="en-US" altLang="ja-JP" dirty="0" smtClean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#</a:t>
            </a:r>
            <a:endParaRPr kumimoji="1" lang="ja-JP" altLang="en-US" dirty="0" smtClean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#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#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#</a:t>
            </a:r>
            <a:endParaRPr kumimoji="1" lang="ja-JP" altLang="en-US" dirty="0" smtClean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 smtClean="0"/>
              <a:t> 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 smtClean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 smtClean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 smtClean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 smtClean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4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4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9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 smtClean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 smtClean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4" y="232522"/>
            <a:ext cx="4456321" cy="2122058"/>
          </a:xfrm>
          <a:prstGeom prst="rect">
            <a:avLst/>
          </a:prstGeom>
        </p:spPr>
      </p:pic>
      <p:pic>
        <p:nvPicPr>
          <p:cNvPr id="3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560" y="958246"/>
            <a:ext cx="1958339" cy="93592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246120" y="3497580"/>
            <a:ext cx="11590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 err="1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Easy</a:t>
            </a:r>
            <a:r>
              <a:rPr lang="fr-FR" sz="80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 Mission</a:t>
            </a:r>
            <a:endParaRPr lang="fr-FR" sz="8000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201399" y="6423660"/>
            <a:ext cx="70850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Baskerville Old Face" panose="02020602080505020303" pitchFamily="18" charset="0"/>
              </a:rPr>
              <a:t>Élaboré par: </a:t>
            </a:r>
            <a:r>
              <a:rPr lang="fr-FR" dirty="0" smtClean="0">
                <a:latin typeface="Baskerville Old Face" panose="02020602080505020303" pitchFamily="18" charset="0"/>
              </a:rPr>
              <a:t>Ahmed </a:t>
            </a:r>
            <a:r>
              <a:rPr lang="fr-FR" dirty="0" err="1" smtClean="0">
                <a:latin typeface="Baskerville Old Face" panose="02020602080505020303" pitchFamily="18" charset="0"/>
              </a:rPr>
              <a:t>Bettaieb</a:t>
            </a:r>
            <a:endParaRPr lang="fr-FR" dirty="0" smtClean="0">
              <a:latin typeface="Baskerville Old Face" panose="02020602080505020303" pitchFamily="18" charset="0"/>
            </a:endParaRPr>
          </a:p>
          <a:p>
            <a:r>
              <a:rPr lang="fr-FR" dirty="0">
                <a:latin typeface="Baskerville Old Face" panose="02020602080505020303" pitchFamily="18" charset="0"/>
              </a:rPr>
              <a:t> </a:t>
            </a:r>
            <a:r>
              <a:rPr lang="fr-FR" dirty="0" smtClean="0">
                <a:latin typeface="Baskerville Old Face" panose="02020602080505020303" pitchFamily="18" charset="0"/>
              </a:rPr>
              <a:t>                    </a:t>
            </a:r>
            <a:r>
              <a:rPr lang="fr-FR" dirty="0" err="1" smtClean="0">
                <a:latin typeface="Baskerville Old Face" panose="02020602080505020303" pitchFamily="18" charset="0"/>
              </a:rPr>
              <a:t>Marwen</a:t>
            </a:r>
            <a:r>
              <a:rPr lang="fr-FR" dirty="0" smtClean="0">
                <a:latin typeface="Baskerville Old Face" panose="02020602080505020303" pitchFamily="18" charset="0"/>
              </a:rPr>
              <a:t> </a:t>
            </a:r>
            <a:r>
              <a:rPr lang="fr-FR" dirty="0" err="1" smtClean="0">
                <a:latin typeface="Baskerville Old Face" panose="02020602080505020303" pitchFamily="18" charset="0"/>
              </a:rPr>
              <a:t>Salhi</a:t>
            </a:r>
            <a:endParaRPr lang="fr-FR" dirty="0" smtClean="0">
              <a:latin typeface="Baskerville Old Face" panose="02020602080505020303" pitchFamily="18" charset="0"/>
            </a:endParaRPr>
          </a:p>
          <a:p>
            <a:r>
              <a:rPr lang="fr-FR" dirty="0">
                <a:latin typeface="Baskerville Old Face" panose="02020602080505020303" pitchFamily="18" charset="0"/>
              </a:rPr>
              <a:t> </a:t>
            </a:r>
            <a:r>
              <a:rPr lang="fr-FR" dirty="0" smtClean="0">
                <a:latin typeface="Baskerville Old Face" panose="02020602080505020303" pitchFamily="18" charset="0"/>
              </a:rPr>
              <a:t>                    </a:t>
            </a:r>
            <a:r>
              <a:rPr lang="fr-FR" dirty="0" err="1" smtClean="0">
                <a:latin typeface="Baskerville Old Face" panose="02020602080505020303" pitchFamily="18" charset="0"/>
              </a:rPr>
              <a:t>Darine</a:t>
            </a:r>
            <a:r>
              <a:rPr lang="fr-FR" dirty="0" smtClean="0">
                <a:latin typeface="Baskerville Old Face" panose="02020602080505020303" pitchFamily="18" charset="0"/>
              </a:rPr>
              <a:t> Ben </a:t>
            </a:r>
            <a:r>
              <a:rPr lang="fr-FR" dirty="0" err="1" smtClean="0">
                <a:latin typeface="Baskerville Old Face" panose="02020602080505020303" pitchFamily="18" charset="0"/>
              </a:rPr>
              <a:t>Mekki</a:t>
            </a:r>
            <a:endParaRPr lang="fr-FR" dirty="0" smtClean="0">
              <a:latin typeface="Baskerville Old Face" panose="02020602080505020303" pitchFamily="18" charset="0"/>
            </a:endParaRPr>
          </a:p>
          <a:p>
            <a:r>
              <a:rPr lang="fr-FR" dirty="0">
                <a:latin typeface="Baskerville Old Face" panose="02020602080505020303" pitchFamily="18" charset="0"/>
              </a:rPr>
              <a:t> </a:t>
            </a:r>
            <a:r>
              <a:rPr lang="fr-FR" dirty="0" smtClean="0">
                <a:latin typeface="Baskerville Old Face" panose="02020602080505020303" pitchFamily="18" charset="0"/>
              </a:rPr>
              <a:t>                    Mohamed Amine </a:t>
            </a:r>
            <a:r>
              <a:rPr lang="fr-FR" dirty="0" err="1" smtClean="0">
                <a:latin typeface="Baskerville Old Face" panose="02020602080505020303" pitchFamily="18" charset="0"/>
              </a:rPr>
              <a:t>Layouni</a:t>
            </a:r>
            <a:endParaRPr lang="fr-FR" dirty="0" smtClean="0">
              <a:latin typeface="Baskerville Old Face" panose="02020602080505020303" pitchFamily="18" charset="0"/>
            </a:endParaRPr>
          </a:p>
          <a:p>
            <a:r>
              <a:rPr lang="fr-FR" dirty="0">
                <a:latin typeface="Baskerville Old Face" panose="02020602080505020303" pitchFamily="18" charset="0"/>
              </a:rPr>
              <a:t> </a:t>
            </a:r>
            <a:r>
              <a:rPr lang="fr-FR" dirty="0" smtClean="0">
                <a:latin typeface="Baskerville Old Face" panose="02020602080505020303" pitchFamily="18" charset="0"/>
              </a:rPr>
              <a:t>                    Slim </a:t>
            </a:r>
            <a:r>
              <a:rPr lang="fr-FR" dirty="0" err="1" smtClean="0">
                <a:latin typeface="Baskerville Old Face" panose="02020602080505020303" pitchFamily="18" charset="0"/>
              </a:rPr>
              <a:t>Siala</a:t>
            </a:r>
            <a:endParaRPr lang="fr-FR" dirty="0" smtClean="0">
              <a:latin typeface="Baskerville Old Face" panose="02020602080505020303" pitchFamily="18" charset="0"/>
            </a:endParaRPr>
          </a:p>
          <a:p>
            <a:r>
              <a:rPr lang="fr-FR" dirty="0">
                <a:latin typeface="Baskerville Old Face" panose="02020602080505020303" pitchFamily="18" charset="0"/>
              </a:rPr>
              <a:t> </a:t>
            </a:r>
            <a:r>
              <a:rPr lang="fr-FR" dirty="0" smtClean="0">
                <a:latin typeface="Baskerville Old Face" panose="02020602080505020303" pitchFamily="18" charset="0"/>
              </a:rPr>
              <a:t>                    Youssef </a:t>
            </a:r>
            <a:r>
              <a:rPr lang="fr-FR" dirty="0" err="1" smtClean="0">
                <a:latin typeface="Baskerville Old Face" panose="02020602080505020303" pitchFamily="18" charset="0"/>
              </a:rPr>
              <a:t>Khadhar</a:t>
            </a:r>
            <a:endParaRPr lang="fr-FR" dirty="0" smtClean="0">
              <a:latin typeface="Baskerville Old Face" panose="02020602080505020303" pitchFamily="18" charset="0"/>
            </a:endParaRPr>
          </a:p>
          <a:p>
            <a:r>
              <a:rPr lang="fr-FR" dirty="0">
                <a:latin typeface="Baskerville Old Face" panose="02020602080505020303" pitchFamily="18" charset="0"/>
              </a:rPr>
              <a:t> </a:t>
            </a:r>
            <a:r>
              <a:rPr lang="fr-FR" dirty="0" smtClean="0">
                <a:latin typeface="Baskerville Old Face" panose="02020602080505020303" pitchFamily="18" charset="0"/>
              </a:rPr>
              <a:t>                 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   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5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Mockups(2/4)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606"/>
            <a:ext cx="17151170" cy="830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Mockups(3/5)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93902"/>
            <a:ext cx="16951569" cy="80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Mockups(4/5)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3902"/>
            <a:ext cx="17151169" cy="80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Mockups(5/5)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93902"/>
            <a:ext cx="16236770" cy="80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176"/>
            <a:ext cx="17151170" cy="70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(Logical)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" y="3190874"/>
            <a:ext cx="17012129" cy="68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4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(Physical)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176"/>
            <a:ext cx="17151170" cy="70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RoadMap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176"/>
            <a:ext cx="17151170" cy="70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610258" y="2738499"/>
            <a:ext cx="1224136" cy="1440160"/>
          </a:xfrm>
        </p:spPr>
        <p:txBody>
          <a:bodyPr/>
          <a:lstStyle/>
          <a:p>
            <a:r>
              <a:rPr lang="fr-FR" dirty="0" smtClean="0"/>
              <a:t>6</a:t>
            </a:r>
          </a:p>
          <a:p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913787" y="6656212"/>
            <a:ext cx="6336704" cy="1008112"/>
          </a:xfrm>
        </p:spPr>
        <p:txBody>
          <a:bodyPr>
            <a:normAutofit/>
          </a:bodyPr>
          <a:lstStyle/>
          <a:p>
            <a:r>
              <a:rPr lang="fr-FR" dirty="0" smtClean="0"/>
              <a:t>Conclusion</a:t>
            </a:r>
          </a:p>
          <a:p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0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Thanks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580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fr-FR" altLang="ja-JP" dirty="0" smtClean="0">
                <a:solidFill>
                  <a:schemeClr val="accent1"/>
                </a:solidFill>
              </a:rPr>
              <a:t>Plan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 smtClean="0"/>
              <a:t>Architecture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 smtClean="0"/>
              <a:t>Context(Existing Analysis)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Use Case diagram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smtClean="0"/>
              <a:t>Mockups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Class diagram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>
          <a:xfrm>
            <a:off x="10604790" y="9435826"/>
            <a:ext cx="5790697" cy="547688"/>
          </a:xfrm>
        </p:spPr>
        <p:txBody>
          <a:bodyPr/>
          <a:lstStyle/>
          <a:p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altLang="ja-JP" dirty="0"/>
              <a:t>1</a:t>
            </a:r>
            <a:endParaRPr lang="ja-JP" altLang="en-US" dirty="0"/>
          </a:p>
        </p:txBody>
      </p:sp>
      <p:sp>
        <p:nvSpPr>
          <p:cNvPr id="22" name="テキスト プレースホルダー 11"/>
          <p:cNvSpPr txBox="1">
            <a:spLocks/>
          </p:cNvSpPr>
          <p:nvPr/>
        </p:nvSpPr>
        <p:spPr>
          <a:xfrm>
            <a:off x="8856311" y="8884344"/>
            <a:ext cx="8279783" cy="936104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600" kern="1200" baseline="0">
                <a:solidFill>
                  <a:schemeClr val="accent6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Conclusion</a:t>
            </a:r>
            <a:endParaRPr lang="ja-JP" altLang="en-US" dirty="0"/>
          </a:p>
        </p:txBody>
      </p:sp>
      <p:sp>
        <p:nvSpPr>
          <p:cNvPr id="23" name="テキスト プレースホルダー 19"/>
          <p:cNvSpPr txBox="1">
            <a:spLocks/>
          </p:cNvSpPr>
          <p:nvPr/>
        </p:nvSpPr>
        <p:spPr>
          <a:xfrm>
            <a:off x="9000327" y="7248500"/>
            <a:ext cx="8279783" cy="936104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600" kern="1200" baseline="0">
                <a:solidFill>
                  <a:schemeClr val="accent5"/>
                </a:solidFill>
                <a:latin typeface="Route 159 SemiBold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Road Map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726925"/>
      </p:ext>
    </p:extLst>
  </p:cSld>
  <p:clrMapOvr>
    <a:masterClrMapping/>
  </p:clrMapOvr>
  <p:transition spd="slow" advTm="6197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pic>
        <p:nvPicPr>
          <p:cNvPr id="12" name="図プレースホルダー 11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13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28">
        <p14:flip dir="r"/>
      </p:transition>
    </mc:Choice>
    <mc:Fallback xmlns="">
      <p:transition spd="slow" advTm="422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altLang="ja-JP" dirty="0"/>
              <a:t>3</a:t>
            </a:r>
            <a:endParaRPr lang="ja-JP" altLang="en-US" dirty="0"/>
          </a:p>
        </p:txBody>
      </p:sp>
      <p:pic>
        <p:nvPicPr>
          <p:cNvPr id="15" name="Espace réservé pour une image 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0" b="14750"/>
          <a:stretch>
            <a:fillRect/>
          </a:stretch>
        </p:blipFill>
        <p:spPr/>
      </p:pic>
      <p:sp>
        <p:nvSpPr>
          <p:cNvPr id="20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Context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Existing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6">
                    <a:lumMod val="75000"/>
                  </a:schemeClr>
                </a:solidFill>
              </a:rPr>
              <a:t>Analysis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6" b="131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6740058"/>
      </p:ext>
    </p:extLst>
  </p:cSld>
  <p:clrMapOvr>
    <a:masterClrMapping/>
  </p:clrMapOvr>
  <p:transition spd="slow" advTm="693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Existing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critique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/>
      </p:pic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altLang="ja-JP" dirty="0"/>
              <a:t>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301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 (1/3)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8" y="2176462"/>
            <a:ext cx="16040780" cy="81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6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 (2/3)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562"/>
            <a:ext cx="16298688" cy="807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2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 (3/3)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92260"/>
            <a:ext cx="17151170" cy="807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Mockups(1/5)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18" y="2172066"/>
            <a:ext cx="3715059" cy="72917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09" y="2047156"/>
            <a:ext cx="3747830" cy="73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16155</TotalTime>
  <Words>188</Words>
  <Application>Microsoft Office PowerPoint</Application>
  <PresentationFormat>Custom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MS PGothic</vt:lpstr>
      <vt:lpstr>Arial</vt:lpstr>
      <vt:lpstr>Baskerville Old Face</vt:lpstr>
      <vt:lpstr>Calibri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Wingdings</vt:lpstr>
      <vt:lpstr>Vega - Header</vt:lpstr>
      <vt:lpstr>Vega - Footer Only</vt:lpstr>
      <vt:lpstr>Vega - Free</vt:lpstr>
      <vt:lpstr>PowerPoint Presentation</vt:lpstr>
      <vt:lpstr>Plan</vt:lpstr>
      <vt:lpstr>PowerPoint Presentation</vt:lpstr>
      <vt:lpstr>Context (Existing Analysis)</vt:lpstr>
      <vt:lpstr>Existing critique</vt:lpstr>
      <vt:lpstr>Use case Diagram (1/3)</vt:lpstr>
      <vt:lpstr>Use case Diagram (2/3)</vt:lpstr>
      <vt:lpstr>Use case Diagram (3/3)</vt:lpstr>
      <vt:lpstr>Mockups(1/5)</vt:lpstr>
      <vt:lpstr>Mockups(2/4)</vt:lpstr>
      <vt:lpstr>Mockups(3/5)</vt:lpstr>
      <vt:lpstr>Mockups(4/5)</vt:lpstr>
      <vt:lpstr>Mockups(5/5)</vt:lpstr>
      <vt:lpstr>Class Diagram</vt:lpstr>
      <vt:lpstr>Architecture (Logical)</vt:lpstr>
      <vt:lpstr>Architecture (Physical)</vt:lpstr>
      <vt:lpstr>RoadMap</vt:lpstr>
      <vt:lpstr>PowerPoint Presentation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Windows User</cp:lastModifiedBy>
  <cp:revision>475</cp:revision>
  <dcterms:created xsi:type="dcterms:W3CDTF">2015-09-05T11:42:45Z</dcterms:created>
  <dcterms:modified xsi:type="dcterms:W3CDTF">2017-03-05T22:21:09Z</dcterms:modified>
</cp:coreProperties>
</file>